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47082-0F74-46CD-AE90-DEC5E90937E1}" v="1974" dt="2022-07-21T09:52:19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8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2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07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3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4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2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58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7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67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1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5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Triangle 15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EBE2DC57-A7F4-40DA-AEE9-B1BEB92D86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What is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Curriculum For Wales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CfW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)?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82197" y="1050732"/>
            <a:ext cx="3862878" cy="436630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2000" dirty="0">
                <a:cs typeface="Calibri"/>
              </a:rPr>
              <a:t>The world is changing and we need new ideas and creative use of technology. To address these challenges, the Welsh Government requested that education experts from across Wales </a:t>
            </a:r>
            <a:r>
              <a:rPr lang="en-US" sz="2000" dirty="0" smtClean="0">
                <a:cs typeface="Calibri"/>
              </a:rPr>
              <a:t>worked </a:t>
            </a:r>
            <a:r>
              <a:rPr lang="en-US" sz="2000" dirty="0">
                <a:cs typeface="Calibri"/>
              </a:rPr>
              <a:t>together to develop a Curriculum for </a:t>
            </a:r>
            <a:r>
              <a:rPr lang="en-US" sz="2000" dirty="0" smtClean="0">
                <a:cs typeface="Calibri"/>
              </a:rPr>
              <a:t>Wales (</a:t>
            </a:r>
            <a:r>
              <a:rPr lang="en-US" sz="2000" dirty="0" err="1" smtClean="0">
                <a:cs typeface="Calibri"/>
              </a:rPr>
              <a:t>CfW</a:t>
            </a:r>
            <a:r>
              <a:rPr lang="en-US" sz="2000" dirty="0" smtClean="0">
                <a:cs typeface="Calibri"/>
              </a:rPr>
              <a:t>)- </a:t>
            </a:r>
            <a:r>
              <a:rPr lang="en-US" sz="2000" dirty="0">
                <a:cs typeface="Calibri"/>
              </a:rPr>
              <a:t>a curriculum which will allow all pupils from the ages of 3-16 the knowledge, skills and experiences they will need to make the most of life. Every school </a:t>
            </a:r>
            <a:r>
              <a:rPr lang="en-US" sz="2000" dirty="0" smtClean="0">
                <a:cs typeface="Calibri"/>
              </a:rPr>
              <a:t>was asked </a:t>
            </a:r>
            <a:r>
              <a:rPr lang="en-US" sz="2000" dirty="0">
                <a:cs typeface="Calibri"/>
              </a:rPr>
              <a:t>to design and make decisions about the curriculum they will deliver</a:t>
            </a:r>
            <a:r>
              <a:rPr lang="en-US" sz="2000" dirty="0" smtClean="0">
                <a:cs typeface="Calibri"/>
              </a:rPr>
              <a:t>. Staff at our school have been working on developing our Curriculum in line with this since 2018.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B1D3A9-119D-18B3-6041-E9F97E43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r"/>
            <a:r>
              <a:rPr lang="en-US" sz="6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What </a:t>
            </a:r>
            <a:r>
              <a:rPr lang="en-US" sz="6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does Curriculum For Wales (</a:t>
            </a:r>
            <a:r>
              <a:rPr lang="en-US" sz="66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CfW</a:t>
            </a:r>
            <a:r>
              <a:rPr lang="en-US" sz="6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) </a:t>
            </a:r>
            <a:r>
              <a:rPr lang="en-US" sz="6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focus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547CB-1F05-438F-F1E5-3BF49782C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307174"/>
            <a:ext cx="4730152" cy="48331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500" dirty="0">
                <a:cs typeface="Calibri"/>
              </a:rPr>
              <a:t>It </a:t>
            </a:r>
            <a:r>
              <a:rPr lang="en-US" sz="1500" dirty="0" smtClean="0">
                <a:cs typeface="Calibri"/>
              </a:rPr>
              <a:t>provides </a:t>
            </a:r>
            <a:r>
              <a:rPr lang="en-US" sz="1500" dirty="0">
                <a:cs typeface="Calibri"/>
              </a:rPr>
              <a:t>rich and plentiful opportunities to help our </a:t>
            </a:r>
            <a:r>
              <a:rPr lang="en-US" sz="1500" dirty="0" smtClean="0">
                <a:cs typeface="Calibri"/>
              </a:rPr>
              <a:t>learners to </a:t>
            </a:r>
            <a:r>
              <a:rPr lang="en-US" sz="1500" dirty="0">
                <a:cs typeface="Calibri"/>
              </a:rPr>
              <a:t>become: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n-US" sz="1500" dirty="0" smtClean="0">
                <a:cs typeface="Calibri"/>
              </a:rPr>
              <a:t>Ambitious and </a:t>
            </a:r>
            <a:r>
              <a:rPr lang="en-US" sz="1500" dirty="0">
                <a:cs typeface="Calibri"/>
              </a:rPr>
              <a:t>capable </a:t>
            </a:r>
            <a:r>
              <a:rPr lang="en-US" sz="1500" dirty="0" smtClean="0">
                <a:cs typeface="Calibri"/>
              </a:rPr>
              <a:t>- ready </a:t>
            </a:r>
            <a:r>
              <a:rPr lang="en-US" sz="1500" dirty="0">
                <a:cs typeface="Calibri"/>
              </a:rPr>
              <a:t>to learn throughout their lives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n-US" sz="1500" dirty="0">
                <a:cs typeface="Calibri"/>
              </a:rPr>
              <a:t>Enterprising, creative contributors; ready to play a full part in life and work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n-US" sz="1500" dirty="0">
                <a:cs typeface="Calibri"/>
              </a:rPr>
              <a:t>Ethical, informed citizens; ready to take part in Wales and the World</a:t>
            </a:r>
          </a:p>
          <a:p>
            <a:pPr>
              <a:buFont typeface="Courier New" panose="020B0604020202020204" pitchFamily="34" charset="0"/>
              <a:buChar char="o"/>
            </a:pPr>
            <a:r>
              <a:rPr lang="en-US" sz="1500" dirty="0">
                <a:cs typeface="Calibri"/>
              </a:rPr>
              <a:t>Healthy, confident individuals; ready to lead a fulfilling life as a valued member of society.</a:t>
            </a:r>
          </a:p>
          <a:p>
            <a:pPr marL="0" indent="0">
              <a:buNone/>
            </a:pPr>
            <a:r>
              <a:rPr lang="en-US" sz="1500" dirty="0">
                <a:cs typeface="Calibri"/>
              </a:rPr>
              <a:t>These are known as the "Four Purposes"</a:t>
            </a:r>
          </a:p>
          <a:p>
            <a:pPr marL="0" indent="0">
              <a:buNone/>
            </a:pPr>
            <a:endParaRPr lang="en-US" sz="1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815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34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ight Triangle 36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38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0">
            <a:extLst>
              <a:ext uri="{FF2B5EF4-FFF2-40B4-BE49-F238E27FC236}">
                <a16:creationId xmlns:a16="http://schemas.microsoft.com/office/drawing/2014/main" id="{EBE2DC57-A7F4-40DA-AEE9-B1BEB92D86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6891182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55F0E-A244-17AD-4658-8F3B2DB61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4388" y="1383527"/>
            <a:ext cx="5811555" cy="4175166"/>
          </a:xfrm>
        </p:spPr>
        <p:txBody>
          <a:bodyPr anchor="ctr">
            <a:normAutofit fontScale="90000"/>
          </a:bodyPr>
          <a:lstStyle/>
          <a:p>
            <a:pPr algn="r"/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What </a:t>
            </a:r>
            <a:r>
              <a:rPr lang="en-US" sz="9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do our learners </a:t>
            </a:r>
            <a:r>
              <a:rPr lang="en-US" sz="9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learn?</a:t>
            </a:r>
            <a:endParaRPr lang="en-US" sz="9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05EE24-D967-CEE6-F1DC-C9BACA7D7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13517" y="1712090"/>
            <a:ext cx="3086502" cy="2684156"/>
          </a:xfrm>
        </p:spPr>
        <p:txBody>
          <a:bodyPr anchor="ctr">
            <a:noAutofit/>
          </a:bodyPr>
          <a:lstStyle/>
          <a:p>
            <a:pPr algn="l"/>
            <a:r>
              <a:rPr lang="en-US" sz="2000" dirty="0">
                <a:cs typeface="Calibri"/>
              </a:rPr>
              <a:t>As well as RE, Literacy, Numeracy and digital skills, there are "Six areas of learning experiences" :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Humanities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Health and Well-Being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Expressive Arts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Languages, Literacy and Communication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Mathematics and Numeracy</a:t>
            </a:r>
          </a:p>
          <a:p>
            <a:pPr marL="285750" indent="-285750" algn="l">
              <a:buChar char="•"/>
            </a:pPr>
            <a:r>
              <a:rPr lang="en-US" sz="2000" dirty="0">
                <a:cs typeface="Calibri"/>
              </a:rPr>
              <a:t>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75768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43D61-1C77-D9F8-BC20-2E6A2E7A9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 fontScale="90000"/>
          </a:bodyPr>
          <a:lstStyle/>
          <a:p>
            <a:pPr algn="r"/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Does our </a:t>
            </a: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Curriculum teach anything else?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6E6E3-3576-D4B5-69AB-472FD68A1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623476"/>
            <a:ext cx="3953775" cy="332350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cs typeface="Calibri"/>
              </a:rPr>
              <a:t>I</a:t>
            </a:r>
            <a:r>
              <a:rPr lang="en-US" sz="2000" dirty="0">
                <a:cs typeface="Calibri"/>
              </a:rPr>
              <a:t>t also </a:t>
            </a:r>
            <a:r>
              <a:rPr lang="en-US" sz="2000" dirty="0" smtClean="0">
                <a:cs typeface="Calibri"/>
              </a:rPr>
              <a:t>teachers our learners about:</a:t>
            </a: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pPr>
              <a:buFont typeface="Wingdings" panose="020B0604020202020204" pitchFamily="34" charset="0"/>
              <a:buChar char="q"/>
            </a:pPr>
            <a:r>
              <a:rPr lang="en-US" sz="2000" dirty="0">
                <a:cs typeface="Calibri"/>
              </a:rPr>
              <a:t>Human Rights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 dirty="0">
                <a:cs typeface="Calibri"/>
              </a:rPr>
              <a:t>Diversity and respecting differences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 dirty="0">
                <a:cs typeface="Calibri"/>
              </a:rPr>
              <a:t>Experiences and skills for careers and the workplace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 dirty="0">
                <a:cs typeface="Calibri"/>
              </a:rPr>
              <a:t>Learning about Local, National and International contexts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sz="2000" dirty="0">
                <a:cs typeface="Calibri"/>
              </a:rPr>
              <a:t>Developmentally appropriate relationships </a:t>
            </a:r>
          </a:p>
        </p:txBody>
      </p:sp>
    </p:spTree>
    <p:extLst>
      <p:ext uri="{BB962C8B-B14F-4D97-AF65-F5344CB8AC3E}">
        <p14:creationId xmlns:p14="http://schemas.microsoft.com/office/powerpoint/2010/main" val="354228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79151B-35A6-6C79-82E4-A92AE78D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How 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do we </a:t>
            </a: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assess our pupils?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2A5F-218B-D71C-27DF-F25CFA604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896645"/>
            <a:ext cx="3953775" cy="3064712"/>
          </a:xfrm>
        </p:spPr>
        <p:txBody>
          <a:bodyPr anchor="ctr">
            <a:normAutofit/>
          </a:bodyPr>
          <a:lstStyle/>
          <a:p>
            <a:r>
              <a:rPr lang="en-US" sz="2000" dirty="0">
                <a:cs typeface="Calibri"/>
              </a:rPr>
              <a:t>Assessment </a:t>
            </a:r>
            <a:r>
              <a:rPr lang="en-US" sz="2000" dirty="0" smtClean="0">
                <a:cs typeface="Calibri"/>
              </a:rPr>
              <a:t>is an integral </a:t>
            </a:r>
            <a:r>
              <a:rPr lang="en-US" sz="2000" dirty="0">
                <a:cs typeface="Calibri"/>
              </a:rPr>
              <a:t>to </a:t>
            </a:r>
            <a:r>
              <a:rPr lang="en-US" sz="2000" dirty="0" smtClean="0">
                <a:cs typeface="Calibri"/>
              </a:rPr>
              <a:t>our learning </a:t>
            </a:r>
            <a:r>
              <a:rPr lang="en-US" sz="2000" dirty="0">
                <a:cs typeface="Calibri"/>
              </a:rPr>
              <a:t>and teaching- it will be part of pupils learning every day.</a:t>
            </a:r>
          </a:p>
          <a:p>
            <a:r>
              <a:rPr lang="en-US" sz="2000" dirty="0">
                <a:cs typeface="Calibri"/>
              </a:rPr>
              <a:t>Staff </a:t>
            </a:r>
            <a:r>
              <a:rPr lang="en-US" sz="2000" dirty="0" smtClean="0">
                <a:cs typeface="Calibri"/>
              </a:rPr>
              <a:t>work</a:t>
            </a:r>
            <a:r>
              <a:rPr lang="en-US" sz="2000" dirty="0">
                <a:cs typeface="Calibri"/>
              </a:rPr>
              <a:t> alongside all </a:t>
            </a:r>
            <a:r>
              <a:rPr lang="en-US" sz="2000" dirty="0" smtClean="0">
                <a:cs typeface="Calibri"/>
              </a:rPr>
              <a:t>learners to </a:t>
            </a:r>
            <a:r>
              <a:rPr lang="en-US" sz="2000" dirty="0">
                <a:cs typeface="Calibri"/>
              </a:rPr>
              <a:t>understand how well they are doing and to plan their next learning steps- identifying any issues or extra support they may need or to further challenge them.</a:t>
            </a:r>
          </a:p>
        </p:txBody>
      </p:sp>
    </p:spTree>
    <p:extLst>
      <p:ext uri="{BB962C8B-B14F-4D97-AF65-F5344CB8AC3E}">
        <p14:creationId xmlns:p14="http://schemas.microsoft.com/office/powerpoint/2010/main" val="394953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C7B17A-167C-3C3E-C1B3-997EFED9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 fontScale="90000"/>
          </a:bodyPr>
          <a:lstStyle/>
          <a:p>
            <a:pPr algn="r"/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What have we done at Padre Pio Catholic School 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so far to prepare and deliver </a:t>
            </a:r>
            <a:r>
              <a:rPr lang="en-US" sz="6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CfW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?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2AC1-696D-F27F-D1E4-428DD701A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896645"/>
            <a:ext cx="3953775" cy="306471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Over the past </a:t>
            </a:r>
            <a:r>
              <a:rPr lang="en-US" sz="2000" dirty="0" smtClean="0">
                <a:cs typeface="Calibri"/>
              </a:rPr>
              <a:t> five years </a:t>
            </a:r>
            <a:r>
              <a:rPr lang="en-US" sz="2000" dirty="0">
                <a:cs typeface="Calibri"/>
              </a:rPr>
              <a:t>we have been on a journey </a:t>
            </a:r>
            <a:r>
              <a:rPr lang="en-US" sz="2000" dirty="0" smtClean="0">
                <a:cs typeface="Calibri"/>
              </a:rPr>
              <a:t>to prepare for, implement and develop our curriculum for all of our learners. </a:t>
            </a:r>
            <a:r>
              <a:rPr lang="en-US" sz="1200" dirty="0">
                <a:cs typeface="Calibri"/>
              </a:rPr>
              <a:t>We have:</a:t>
            </a:r>
            <a:endParaRPr lang="en-US" sz="1200" dirty="0"/>
          </a:p>
          <a:p>
            <a:r>
              <a:rPr lang="en-US" sz="1200" dirty="0">
                <a:cs typeface="Calibri"/>
              </a:rPr>
              <a:t>Implemented, </a:t>
            </a:r>
            <a:r>
              <a:rPr lang="en-US" sz="1200" dirty="0" err="1">
                <a:cs typeface="Calibri"/>
              </a:rPr>
              <a:t>trialled</a:t>
            </a:r>
            <a:r>
              <a:rPr lang="en-US" sz="1200" dirty="0">
                <a:cs typeface="Calibri"/>
              </a:rPr>
              <a:t> and evaluated new approaches to aspects of learning and teaching</a:t>
            </a:r>
          </a:p>
          <a:p>
            <a:r>
              <a:rPr lang="en-US" sz="1200" dirty="0">
                <a:cs typeface="Calibri"/>
              </a:rPr>
              <a:t>Developed </a:t>
            </a:r>
            <a:r>
              <a:rPr lang="en-US" sz="1200" dirty="0" smtClean="0">
                <a:cs typeface="Calibri"/>
              </a:rPr>
              <a:t>opportunities for “Pupil Voice” </a:t>
            </a:r>
            <a:r>
              <a:rPr lang="en-US" sz="1200" dirty="0">
                <a:cs typeface="Calibri"/>
              </a:rPr>
              <a:t>so </a:t>
            </a:r>
            <a:r>
              <a:rPr lang="en-US" sz="1200" dirty="0" smtClean="0">
                <a:cs typeface="Calibri"/>
              </a:rPr>
              <a:t>learners have </a:t>
            </a:r>
            <a:r>
              <a:rPr lang="en-US" sz="1200" dirty="0">
                <a:cs typeface="Calibri"/>
              </a:rPr>
              <a:t>more say in what they </a:t>
            </a:r>
            <a:r>
              <a:rPr lang="en-US" sz="1200" dirty="0" smtClean="0">
                <a:cs typeface="Calibri"/>
              </a:rPr>
              <a:t>learn</a:t>
            </a:r>
          </a:p>
          <a:p>
            <a:r>
              <a:rPr lang="en-US" sz="1200" dirty="0" smtClean="0">
                <a:cs typeface="Calibri"/>
              </a:rPr>
              <a:t>Looked at ways of developing “Independent Learning”</a:t>
            </a:r>
          </a:p>
          <a:p>
            <a:r>
              <a:rPr lang="en-US" sz="1200" dirty="0" smtClean="0">
                <a:cs typeface="Calibri"/>
              </a:rPr>
              <a:t>Set up Areas of Learning teams for all staff</a:t>
            </a:r>
            <a:endParaRPr lang="en-US" sz="1200" dirty="0">
              <a:cs typeface="Calibri"/>
            </a:endParaRPr>
          </a:p>
          <a:p>
            <a:r>
              <a:rPr lang="en-US" sz="1200" dirty="0">
                <a:cs typeface="Calibri"/>
              </a:rPr>
              <a:t>Changed our topics and themes to make them more relevant and interesting</a:t>
            </a:r>
          </a:p>
          <a:p>
            <a:r>
              <a:rPr lang="en-US" sz="1200" dirty="0">
                <a:cs typeface="Calibri"/>
              </a:rPr>
              <a:t>Created a shared vision for our curriculum</a:t>
            </a:r>
          </a:p>
          <a:p>
            <a:r>
              <a:rPr lang="en-US" sz="1200" dirty="0">
                <a:cs typeface="Calibri"/>
              </a:rPr>
              <a:t>Included more Outdoor learning activities</a:t>
            </a:r>
          </a:p>
          <a:p>
            <a:r>
              <a:rPr lang="en-US" sz="1200" dirty="0">
                <a:cs typeface="Calibri"/>
              </a:rPr>
              <a:t>Focused on being more </a:t>
            </a:r>
            <a:r>
              <a:rPr lang="en-US" sz="1200" dirty="0" smtClean="0">
                <a:cs typeface="Calibri"/>
              </a:rPr>
              <a:t>creative in our learning and teaching approaches</a:t>
            </a:r>
            <a:endParaRPr lang="en-US" sz="1200" dirty="0">
              <a:cs typeface="Calibri"/>
            </a:endParaRPr>
          </a:p>
          <a:p>
            <a:r>
              <a:rPr lang="en-US" sz="1200" dirty="0">
                <a:cs typeface="Calibri"/>
              </a:rPr>
              <a:t>Set up a Pupil Curriculum </a:t>
            </a:r>
            <a:r>
              <a:rPr lang="en-US" sz="1200" dirty="0" smtClean="0">
                <a:cs typeface="Calibri"/>
              </a:rPr>
              <a:t>Group</a:t>
            </a:r>
          </a:p>
          <a:p>
            <a:r>
              <a:rPr lang="en-US" sz="1200" dirty="0" smtClean="0">
                <a:cs typeface="Calibri"/>
              </a:rPr>
              <a:t>Worked with our cluster schools to develop our practices</a:t>
            </a:r>
            <a:endParaRPr lang="en-US" sz="12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4625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AE3C4-D9DC-08E8-8BFA-2CA23B2DA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What is our 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 </a:t>
            </a: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offer for learning?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A81F-37CE-7AE4-C93D-8DD73C2E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896645"/>
            <a:ext cx="4543246" cy="4085504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2400" dirty="0">
                <a:cs typeface="Calibri"/>
              </a:rPr>
              <a:t>We strive to ensure all of our </a:t>
            </a:r>
            <a:r>
              <a:rPr lang="en-US" sz="2400" dirty="0" smtClean="0">
                <a:cs typeface="Calibri"/>
              </a:rPr>
              <a:t>learners are:</a:t>
            </a:r>
            <a:endParaRPr lang="en-US" sz="2400" dirty="0">
              <a:cs typeface="Calibri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en-US" sz="2400" dirty="0">
                <a:cs typeface="Calibri"/>
              </a:rPr>
              <a:t>Proud to be valuable members of our Catholic School and display our Catholic Virtues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US" sz="2400" dirty="0">
                <a:cs typeface="Calibri"/>
              </a:rPr>
              <a:t>Ambitious, capable learners who always work to the best of their abilities and never give up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US" sz="2400" dirty="0">
                <a:cs typeface="Calibri"/>
              </a:rPr>
              <a:t>Enterprising and creative contributors in their class, school, Parish and community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en-US" sz="2400" dirty="0">
                <a:cs typeface="Calibri"/>
              </a:rPr>
              <a:t>Healthy, happy and confident individuals who actively take part in many different experiences</a:t>
            </a:r>
          </a:p>
        </p:txBody>
      </p:sp>
    </p:spTree>
    <p:extLst>
      <p:ext uri="{BB962C8B-B14F-4D97-AF65-F5344CB8AC3E}">
        <p14:creationId xmlns:p14="http://schemas.microsoft.com/office/powerpoint/2010/main" val="101978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EEB949-5F21-E2FD-FF96-FEF6B5A27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 fontScale="90000"/>
          </a:bodyPr>
          <a:lstStyle/>
          <a:p>
            <a:pPr algn="r"/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How 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does our </a:t>
            </a: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Catholic ethos and </a:t>
            </a:r>
            <a:r>
              <a:rPr lang="en-US" sz="6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CfW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 work </a:t>
            </a: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together?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8AA7A-568A-69EF-76EC-DBFB00119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896645"/>
            <a:ext cx="3953775" cy="3064712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>
                <a:cs typeface="Calibri"/>
              </a:rPr>
              <a:t>Our </a:t>
            </a:r>
            <a:r>
              <a:rPr lang="en-US" sz="2400" dirty="0" err="1" smtClean="0">
                <a:cs typeface="Calibri"/>
              </a:rPr>
              <a:t>CfW</a:t>
            </a:r>
            <a:r>
              <a:rPr lang="en-US" sz="2400" dirty="0" smtClean="0">
                <a:cs typeface="Calibri"/>
              </a:rPr>
              <a:t> vision </a:t>
            </a:r>
            <a:r>
              <a:rPr lang="en-US" sz="2400" dirty="0">
                <a:cs typeface="Calibri"/>
              </a:rPr>
              <a:t>has been written to compliment our mission statement and the strong Catholic ethos that we are proud of.</a:t>
            </a:r>
          </a:p>
          <a:p>
            <a:r>
              <a:rPr lang="en-US" sz="2400" dirty="0">
                <a:cs typeface="Calibri"/>
              </a:rPr>
              <a:t>The Four Purposes sit alongside our current Catholic Pupil Profile which shapes the kind of Christians we want our </a:t>
            </a:r>
            <a:r>
              <a:rPr lang="en-US" sz="2400" dirty="0" smtClean="0">
                <a:cs typeface="Calibri"/>
              </a:rPr>
              <a:t>learners to </a:t>
            </a:r>
            <a:r>
              <a:rPr lang="en-US" sz="2400" dirty="0">
                <a:cs typeface="Calibri"/>
              </a:rPr>
              <a:t>become.</a:t>
            </a:r>
          </a:p>
        </p:txBody>
      </p:sp>
    </p:spTree>
    <p:extLst>
      <p:ext uri="{BB962C8B-B14F-4D97-AF65-F5344CB8AC3E}">
        <p14:creationId xmlns:p14="http://schemas.microsoft.com/office/powerpoint/2010/main" val="407236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9B7C3-54D0-9825-B913-A16645D11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4623363" cy="4480726"/>
          </a:xfrm>
        </p:spPr>
        <p:txBody>
          <a:bodyPr>
            <a:normAutofit fontScale="90000"/>
          </a:bodyPr>
          <a:lstStyle/>
          <a:p>
            <a:pPr algn="r"/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What do we plan to do </a:t>
            </a:r>
            <a:r>
              <a:rPr lang="en-US" sz="66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next to improve our Curriculum?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2F18D-D37D-8A7A-42A4-969344DDB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1292796"/>
            <a:ext cx="3953775" cy="365418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To continue our journey with </a:t>
            </a:r>
            <a:r>
              <a:rPr lang="en-US" sz="2000" dirty="0" err="1" smtClean="0">
                <a:cs typeface="Calibri"/>
              </a:rPr>
              <a:t>CfW</a:t>
            </a:r>
            <a:r>
              <a:rPr lang="en-US" sz="2000" dirty="0" smtClean="0">
                <a:cs typeface="Calibri"/>
              </a:rPr>
              <a:t> we will</a:t>
            </a:r>
            <a:r>
              <a:rPr lang="en-US" sz="2000" dirty="0">
                <a:cs typeface="Calibri"/>
              </a:rPr>
              <a:t>:</a:t>
            </a:r>
          </a:p>
          <a:p>
            <a:r>
              <a:rPr lang="en-US" sz="2000" dirty="0" smtClean="0">
                <a:cs typeface="Calibri"/>
              </a:rPr>
              <a:t>Continue </a:t>
            </a:r>
            <a:r>
              <a:rPr lang="en-US" sz="2000" dirty="0">
                <a:cs typeface="Calibri"/>
              </a:rPr>
              <a:t>to </a:t>
            </a:r>
            <a:r>
              <a:rPr lang="en-US" sz="2000" dirty="0" smtClean="0">
                <a:cs typeface="Calibri"/>
              </a:rPr>
              <a:t>look at opportunities we provide for Pupil Voice and Independent learning </a:t>
            </a:r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Teach whole school themes each half </a:t>
            </a:r>
            <a:r>
              <a:rPr lang="en-US" sz="2000" dirty="0" smtClean="0">
                <a:cs typeface="Calibri"/>
              </a:rPr>
              <a:t>term</a:t>
            </a:r>
          </a:p>
          <a:p>
            <a:r>
              <a:rPr lang="en-US" sz="2000" dirty="0" smtClean="0">
                <a:cs typeface="Calibri"/>
              </a:rPr>
              <a:t>Develop opportunities for  authentic Outdoor learning</a:t>
            </a:r>
          </a:p>
          <a:p>
            <a:r>
              <a:rPr lang="en-US" sz="2000" dirty="0" smtClean="0">
                <a:cs typeface="Calibri"/>
              </a:rPr>
              <a:t>Monitor how authentic and real life our learning and teaching is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035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687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Office Theme</vt:lpstr>
      <vt:lpstr>What is Curriculum For Wales (CfW)? </vt:lpstr>
      <vt:lpstr>What does Curriculum For Wales (CfW) focus on?</vt:lpstr>
      <vt:lpstr>What do our learners learn?</vt:lpstr>
      <vt:lpstr>Does our Curriculum teach anything else?</vt:lpstr>
      <vt:lpstr>How do we assess our pupils?</vt:lpstr>
      <vt:lpstr>What have we done at Padre Pio Catholic School so far to prepare and deliver CfW?</vt:lpstr>
      <vt:lpstr>What is our  offer for learning?</vt:lpstr>
      <vt:lpstr>How does our Catholic ethos and CfW work together?</vt:lpstr>
      <vt:lpstr>What do we plan to do next to improve our Curriculum?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PPP.NMcGinty</dc:creator>
  <cp:lastModifiedBy>PPP.NMcGinty</cp:lastModifiedBy>
  <cp:revision>352</cp:revision>
  <dcterms:created xsi:type="dcterms:W3CDTF">2022-07-21T08:35:39Z</dcterms:created>
  <dcterms:modified xsi:type="dcterms:W3CDTF">2024-04-30T09:15:07Z</dcterms:modified>
</cp:coreProperties>
</file>